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E51778-8172-4A05-A4BF-89B398D89EB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A52F6C-2973-4DB5-92DE-19AC8E87D2B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Gateway Alliance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history and evolution of the Gateway Alliance for Compassionate Care at End-of-	Life and the efforts  to advocate for end-of-life issues in St. Louis area.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844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Gateway End-of-Life Coalition began in April 2000.</a:t>
            </a:r>
            <a:endParaRPr lang="en-US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35" y="1588129"/>
            <a:ext cx="2932430" cy="45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10" y="1524000"/>
            <a:ext cx="301478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1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35931" y="-97532"/>
            <a:ext cx="3233937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05380" y="3944910"/>
            <a:ext cx="3247129" cy="261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Gateway End-of-Life Coalition </a:t>
            </a:r>
            <a:r>
              <a:rPr lang="en-US" sz="2800" dirty="0" smtClean="0"/>
              <a:t>dissolved in 2006.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682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740664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2007 the Gateway Alliance for Compassionate Health Care was revitalized.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06640" cy="990600"/>
          </a:xfrm>
        </p:spPr>
        <p:txBody>
          <a:bodyPr/>
          <a:lstStyle/>
          <a:p>
            <a:r>
              <a:rPr lang="en-US" dirty="0" smtClean="0"/>
              <a:t>Missouri End-of-Life Coalition Saint Louis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2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5943600" cy="1162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DARE TO MAKE A </a:t>
            </a:r>
            <a:r>
              <a:rPr lang="en-US" sz="3200" dirty="0" err="1" smtClean="0"/>
              <a:t>CHANGe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Goals:</a:t>
            </a: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1534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Improve the care and quality of living for persons at the end of life in the Greater St. Louis Metropolitan area.</a:t>
            </a:r>
          </a:p>
          <a:p>
            <a:r>
              <a:rPr lang="en-US" sz="2400" dirty="0" smtClean="0"/>
              <a:t>Educate the public, health care providers, students, and policy makers regarding optimal care, resources, and policy for the maximum benefit of dying persons in the greater Saint Louis Metropolitan area.</a:t>
            </a:r>
          </a:p>
          <a:p>
            <a:r>
              <a:rPr lang="en-US" sz="2400" dirty="0" smtClean="0"/>
              <a:t>To promote collaboration between health care providers, community educators, and organizations.</a:t>
            </a:r>
          </a:p>
          <a:p>
            <a:r>
              <a:rPr lang="en-US" sz="2400" dirty="0" smtClean="0"/>
              <a:t>Empower dying persons, loved ones, and caregivers to express their needs and expectations surrounding end-of-life issues.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35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799" y="457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Desire to further education and advocacy for end-of-life issues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136249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2008-Present:  National Healthcare Decisions Day (NHDD)-April 16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2009-Out of Hospital DNR (OHDNR)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8" y="3276600"/>
            <a:ext cx="50196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876954"/>
            <a:ext cx="2049607" cy="273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54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mission of the </a:t>
            </a:r>
            <a:r>
              <a:rPr lang="en-US" dirty="0" smtClean="0"/>
              <a:t>Gateway Alliance </a:t>
            </a:r>
            <a:r>
              <a:rPr lang="en-US" dirty="0"/>
              <a:t>is to promote high quality EOL care for patients and their families.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828800"/>
            <a:ext cx="3810000" cy="698500"/>
          </a:xfrm>
        </p:spPr>
        <p:txBody>
          <a:bodyPr/>
          <a:lstStyle/>
          <a:p>
            <a:r>
              <a:rPr lang="en-US" sz="3200" dirty="0"/>
              <a:t>Our Goals: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81534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Educate </a:t>
            </a:r>
            <a:r>
              <a:rPr lang="en-US" dirty="0"/>
              <a:t>the public, health care providers and students, regarding optimal care for the maximum benefit of persons at EOL.</a:t>
            </a:r>
          </a:p>
          <a:p>
            <a:r>
              <a:rPr lang="en-US" dirty="0" smtClean="0"/>
              <a:t>Promote </a:t>
            </a:r>
            <a:r>
              <a:rPr lang="en-US" dirty="0"/>
              <a:t>collaboration among health care providers, patients, family members, educators, and organizations that provide or promote EOL care.</a:t>
            </a:r>
          </a:p>
          <a:p>
            <a:r>
              <a:rPr lang="en-US" dirty="0" smtClean="0"/>
              <a:t>Advocate </a:t>
            </a:r>
            <a:r>
              <a:rPr lang="en-US" dirty="0"/>
              <a:t>for quality EOL care with policy makers.</a:t>
            </a: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228600"/>
            <a:ext cx="3810000" cy="698500"/>
          </a:xfrm>
          <a:prstGeom prst="rect">
            <a:avLst/>
          </a:prstGeom>
        </p:spPr>
        <p:txBody>
          <a:bodyPr>
            <a:norm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i="1" dirty="0" smtClean="0"/>
              <a:t>TODAY…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5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4159827"/>
            <a:ext cx="4114800" cy="969336"/>
          </a:xfrm>
        </p:spPr>
        <p:txBody>
          <a:bodyPr/>
          <a:lstStyle/>
          <a:p>
            <a:r>
              <a:rPr lang="en-US" dirty="0" smtClean="0"/>
              <a:t>www.</a:t>
            </a:r>
            <a:r>
              <a:rPr lang="en-US" dirty="0" smtClean="0"/>
              <a:t>gatewayeol.com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984748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671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237</TotalTime>
  <Words>255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The Gateway Alliance</vt:lpstr>
      <vt:lpstr>Gateway End-of-Life Coalition began in April 2000.</vt:lpstr>
      <vt:lpstr>Gateway End-of-Life Coalition dissolved in 2006.</vt:lpstr>
      <vt:lpstr>In 2007 the Gateway Alliance for Compassionate Health Care was revitalized.</vt:lpstr>
      <vt:lpstr>DARE TO MAKE A CHANGe</vt:lpstr>
      <vt:lpstr>Desire to further education and advocacy for end-of-life issues</vt:lpstr>
      <vt:lpstr>the mission of the Gateway Alliance is to promote high quality EOL care for patients and their families.</vt:lpstr>
      <vt:lpstr>PowerPoint Presentation</vt:lpstr>
    </vt:vector>
  </TitlesOfParts>
  <Company>Bethesda Health Group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Gateway Alliance</dc:title>
  <dc:creator>Webster, Tiffany E.</dc:creator>
  <cp:lastModifiedBy>Webster, Tiffany E.</cp:lastModifiedBy>
  <cp:revision>15</cp:revision>
  <dcterms:created xsi:type="dcterms:W3CDTF">2014-07-13T18:47:11Z</dcterms:created>
  <dcterms:modified xsi:type="dcterms:W3CDTF">2014-07-15T00:00:51Z</dcterms:modified>
</cp:coreProperties>
</file>